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e4d057ba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7e22f8737d.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7e6566257a.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7e1526a09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7e1af966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7e6b97d97c.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7e3e4793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e4d08e456.png"/><Relationship Id="rId3" Type="http://schemas.openxmlformats.org/officeDocument/2006/relationships/image" Target="../media/file37e2c6f19d.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e53207bd7.png"/><Relationship Id="rId3" Type="http://schemas.openxmlformats.org/officeDocument/2006/relationships/image" Target="../media/file37e79a28a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e1e4c7b78.png"/><Relationship Id="rId3" Type="http://schemas.openxmlformats.org/officeDocument/2006/relationships/image" Target="../media/file37e2f3e12d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e1445b139.png"/><Relationship Id="rId3" Type="http://schemas.openxmlformats.org/officeDocument/2006/relationships/image" Target="../media/file37e6b761f9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e181364aa.png"/><Relationship Id="rId3" Type="http://schemas.openxmlformats.org/officeDocument/2006/relationships/image" Target="../media/file37e2135e13f.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e58570021.png"/><Relationship Id="rId3" Type="http://schemas.openxmlformats.org/officeDocument/2006/relationships/image" Target="../media/file37e37c9a3d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e17235337.png"/><Relationship Id="rId3" Type="http://schemas.openxmlformats.org/officeDocument/2006/relationships/image" Target="../media/file37e102c4bbf.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e4c20f0e4.png"/><Relationship Id="rId3" Type="http://schemas.openxmlformats.org/officeDocument/2006/relationships/image" Target="../media/file37e6a72fc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e2357b7df.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e53e8a39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e4e4cbcd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e100231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e7fe35b4c.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e277f1c2c.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ea12a0f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339,901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16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339,901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16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324 triages made. This is an increase of 5 triages compared to the previous day (319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17 September there were 2,297 triages to NHS Pathways for COVID-19, this is an average of 328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2020-09-20T19:20:42Z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